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98A655-4CB7-8570-694D-EA7E922E2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0D69674-272C-BB56-92E7-577D5C10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83F0-0605-4EE8-B2EB-152ADD7CC0B9}" type="datetimeFigureOut">
              <a:rPr lang="nl-NL" smtClean="0"/>
              <a:t>6-2-2026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C52D1BA-6F0C-DD99-C5FA-EF8C6562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F066D33-BE4E-FDC0-478A-495B3D0CC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65626-81FA-46FC-B90A-1ACDB9CFC8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70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EC8A2C8-26D8-DEF3-D24C-805395485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A7FCEF-0178-A11E-000A-1DBCF9FD3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8960B8-3048-97DA-3ACC-8E00286B00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783F0-0605-4EE8-B2EB-152ADD7CC0B9}" type="datetimeFigureOut">
              <a:rPr lang="nl-NL" smtClean="0"/>
              <a:t>6-2-2026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78293E-EDF1-6D66-28F8-79A978A3F6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003D5D-AC6A-741F-38C8-ECBBADF8C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65626-81FA-46FC-B90A-1ACDB9CFC8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319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D49AB76-2532-0000-CEF1-FC6C24323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5F885CF-D2C7-93AB-0709-33072B8295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97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021E141-E1E7-98AE-9150-D50D8AD8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54C5765-BE0F-3EC0-2E1B-D547A0B373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0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05ED718-31CF-3A72-A04F-A7D3DA5B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6D57304-9A88-2FBA-FC52-E62219059D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64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3B8DD70-C79B-E2D5-41ED-EDD85D7EF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034ECE1-A498-0266-B8F6-5AA412A28D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20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3C4FADE-0146-A477-7964-0AAFFFE42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8057E67-E895-A267-08CB-2AA001B66D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96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945D8AD-05A6-DF3A-02E3-A24EB1BD9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B8174B7-4551-484F-6786-28F4B4B894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8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3CFDEFB-6180-DD47-7601-4B34BC584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A7CA252-1E6F-BFF7-706D-43C8ED14B5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64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2E0CA6C-327B-4BA9-864C-DA8AEE700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CA87E63-796B-C1D0-808D-DDF876412C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30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94873AA-3639-6F62-AA2C-5CC290D74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220F084-BAFF-4BEE-7A97-CC01E44E8B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67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84571F5-84FA-B301-A9B2-C35BC5FEF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D665482-DE7C-BB20-E8F7-D4AEB81740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8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4C05821-27A2-1B24-FC8B-6B90DAF6A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8438B65-2719-756F-8023-F596994881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8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085683E-5E39-38B4-CC8A-EB38174CE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B9A78FA-4996-7896-5BDD-0968FE8D16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97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5B1B2F3-AE9B-BCFA-1A15-D7F113FD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5C49B7E-BA60-3AFA-3C3F-5614499C26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137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2026-02-06T13:02:14Z</dcterms:created>
  <dcterms:modified xsi:type="dcterms:W3CDTF">2026-02-06T13:02:14Z</dcterms:modified>
</cp:coreProperties>
</file>